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8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4/20/2018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4/20/2018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s-ES"/>
              <a:t>Editar los estilos de texto del patrón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Editar los estilos de texto del patrón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4/20/2018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4/20/2018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4/20/2018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4/20/2018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33ABC4-7F17-48DA-B7C2-0DCDB4629EA7}"/>
              </a:ext>
            </a:extLst>
          </p:cNvPr>
          <p:cNvSpPr>
            <a:spLocks noGrp="1"/>
          </p:cNvSpPr>
          <p:nvPr>
            <p:ph type="ctrTitle"/>
          </p:nvPr>
        </p:nvSpPr>
        <p:spPr>
          <a:xfrm>
            <a:off x="7447722" y="2634239"/>
            <a:ext cx="3712403" cy="1589522"/>
          </a:xfrm>
        </p:spPr>
        <p:txBody>
          <a:bodyPr/>
          <a:lstStyle/>
          <a:p>
            <a:r>
              <a:rPr lang="es-MX" b="1" cap="none" dirty="0">
                <a:ln w="13462">
                  <a:solidFill>
                    <a:schemeClr val="bg1"/>
                  </a:solidFill>
                  <a:prstDash val="solid"/>
                </a:ln>
                <a:solidFill>
                  <a:schemeClr val="tx1">
                    <a:lumMod val="85000"/>
                    <a:lumOff val="15000"/>
                  </a:schemeClr>
                </a:solidFill>
                <a:effectLst>
                  <a:glow rad="228600">
                    <a:schemeClr val="accent5">
                      <a:satMod val="175000"/>
                      <a:alpha val="40000"/>
                    </a:schemeClr>
                  </a:glow>
                  <a:outerShdw dist="38100" dir="2700000" algn="bl" rotWithShape="0">
                    <a:schemeClr val="accent5"/>
                  </a:outerShdw>
                </a:effectLst>
                <a:latin typeface="Berlin Sans FB Demi" panose="020E0802020502020306" pitchFamily="34" charset="0"/>
              </a:rPr>
              <a:t>RadioReyna</a:t>
            </a:r>
          </a:p>
        </p:txBody>
      </p:sp>
      <p:sp>
        <p:nvSpPr>
          <p:cNvPr id="3" name="Subtítulo 2">
            <a:extLst>
              <a:ext uri="{FF2B5EF4-FFF2-40B4-BE49-F238E27FC236}">
                <a16:creationId xmlns:a16="http://schemas.microsoft.com/office/drawing/2014/main" id="{55CC3BB3-3CB5-435E-8417-D0AFCF6A654C}"/>
              </a:ext>
            </a:extLst>
          </p:cNvPr>
          <p:cNvSpPr>
            <a:spLocks noGrp="1"/>
          </p:cNvSpPr>
          <p:nvPr>
            <p:ph type="subTitle" idx="1"/>
          </p:nvPr>
        </p:nvSpPr>
        <p:spPr>
          <a:xfrm>
            <a:off x="7845287" y="4385732"/>
            <a:ext cx="3314838" cy="1405467"/>
          </a:xfrm>
        </p:spPr>
        <p:txBody>
          <a:bodyPr/>
          <a:lstStyle/>
          <a:p>
            <a:r>
              <a:rPr lang="es-MX" dirty="0"/>
              <a:t>Integrantes:</a:t>
            </a:r>
          </a:p>
          <a:p>
            <a:r>
              <a:rPr lang="es-MX" dirty="0"/>
              <a:t>Edgar Méndez López </a:t>
            </a:r>
          </a:p>
          <a:p>
            <a:r>
              <a:rPr lang="es-MX" dirty="0"/>
              <a:t>Fátima bolaños duran </a:t>
            </a:r>
          </a:p>
        </p:txBody>
      </p:sp>
      <p:pic>
        <p:nvPicPr>
          <p:cNvPr id="6" name="Imagen 5">
            <a:extLst>
              <a:ext uri="{FF2B5EF4-FFF2-40B4-BE49-F238E27FC236}">
                <a16:creationId xmlns:a16="http://schemas.microsoft.com/office/drawing/2014/main" id="{F233028C-92A2-4E64-B169-DDFD51CB7635}"/>
              </a:ext>
            </a:extLst>
          </p:cNvPr>
          <p:cNvPicPr>
            <a:picLocks noChangeAspect="1"/>
          </p:cNvPicPr>
          <p:nvPr/>
        </p:nvPicPr>
        <p:blipFill>
          <a:blip r:embed="rId2"/>
          <a:stretch>
            <a:fillRect/>
          </a:stretch>
        </p:blipFill>
        <p:spPr>
          <a:xfrm>
            <a:off x="523875" y="505355"/>
            <a:ext cx="5572125" cy="39338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0063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C2522B-AF33-47BE-AC4B-C3269C796261}"/>
              </a:ext>
            </a:extLst>
          </p:cNvPr>
          <p:cNvSpPr>
            <a:spLocks noGrp="1"/>
          </p:cNvSpPr>
          <p:nvPr>
            <p:ph type="title"/>
          </p:nvPr>
        </p:nvSpPr>
        <p:spPr/>
        <p:txBody>
          <a:bodyPr>
            <a:scene3d>
              <a:camera prst="orthographicFront"/>
              <a:lightRig rig="threePt" dir="t"/>
            </a:scene3d>
            <a:sp3d extrusionH="57150">
              <a:bevelT w="38100" h="38100" prst="relaxedInset"/>
            </a:sp3d>
          </a:bodyPr>
          <a:lstStyle/>
          <a:p>
            <a:r>
              <a:rPr lang="es-MX" b="1" dirty="0">
                <a:effectLst>
                  <a:glow rad="101600">
                    <a:schemeClr val="accent5">
                      <a:satMod val="175000"/>
                      <a:alpha val="40000"/>
                    </a:schemeClr>
                  </a:glow>
                  <a:reflection blurRad="6350" stA="55000" endA="50" endPos="85000" dist="29997" dir="5400000" sy="-100000" algn="bl" rotWithShape="0"/>
                </a:effectLst>
              </a:rPr>
              <a:t>Introducción </a:t>
            </a:r>
          </a:p>
        </p:txBody>
      </p:sp>
      <p:sp>
        <p:nvSpPr>
          <p:cNvPr id="3" name="Marcador de contenido 2">
            <a:extLst>
              <a:ext uri="{FF2B5EF4-FFF2-40B4-BE49-F238E27FC236}">
                <a16:creationId xmlns:a16="http://schemas.microsoft.com/office/drawing/2014/main" id="{0C3EFDCE-9624-45A1-B060-8F3FA0292BBF}"/>
              </a:ext>
            </a:extLst>
          </p:cNvPr>
          <p:cNvSpPr>
            <a:spLocks noGrp="1"/>
          </p:cNvSpPr>
          <p:nvPr>
            <p:ph idx="1"/>
          </p:nvPr>
        </p:nvSpPr>
        <p:spPr>
          <a:xfrm>
            <a:off x="685801" y="1532467"/>
            <a:ext cx="10131425" cy="2257655"/>
          </a:xfrm>
        </p:spPr>
        <p:txBody>
          <a:bodyPr/>
          <a:lstStyle/>
          <a:p>
            <a:pPr marL="0" indent="0" algn="just">
              <a:buNone/>
            </a:pPr>
            <a:r>
              <a:rPr lang="es-MX" dirty="0">
                <a:latin typeface="Arial" panose="020B0604020202020204" pitchFamily="34" charset="0"/>
                <a:cs typeface="Arial" panose="020B0604020202020204" pitchFamily="34" charset="0"/>
              </a:rPr>
              <a:t>A continuación el proyecto llamado Radio Reyna echo para la estación de radio de dolores Hidalgo C.I.N, desarrollada en Android para móviles, que tiene como objetivo  ofrecer al publico en general  escuchar la radio en vivo, mandar mensajes, además de visualizar la ubicación exacta de la estación de radio entre otras.</a:t>
            </a:r>
          </a:p>
        </p:txBody>
      </p:sp>
    </p:spTree>
    <p:extLst>
      <p:ext uri="{BB962C8B-B14F-4D97-AF65-F5344CB8AC3E}">
        <p14:creationId xmlns:p14="http://schemas.microsoft.com/office/powerpoint/2010/main" val="3938092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4DAC230">
            <a:hlinkClick r:id="" action="ppaction://media"/>
            <a:extLst>
              <a:ext uri="{FF2B5EF4-FFF2-40B4-BE49-F238E27FC236}">
                <a16:creationId xmlns:a16="http://schemas.microsoft.com/office/drawing/2014/main" id="{8B361CCA-B7D3-4A18-9CE4-9E231A9089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982668"/>
          </a:xfrm>
          <a:prstGeom prst="rect">
            <a:avLst/>
          </a:prstGeom>
        </p:spPr>
      </p:pic>
    </p:spTree>
    <p:extLst>
      <p:ext uri="{BB962C8B-B14F-4D97-AF65-F5344CB8AC3E}">
        <p14:creationId xmlns:p14="http://schemas.microsoft.com/office/powerpoint/2010/main" val="33047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7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7ABE6-AABA-4DDA-BE31-0D257092C9C6}"/>
              </a:ext>
            </a:extLst>
          </p:cNvPr>
          <p:cNvSpPr>
            <a:spLocks noGrp="1"/>
          </p:cNvSpPr>
          <p:nvPr>
            <p:ph type="title"/>
          </p:nvPr>
        </p:nvSpPr>
        <p:spPr/>
        <p:txBody>
          <a:bodyPr/>
          <a:lstStyle/>
          <a:p>
            <a:r>
              <a:rPr lang="es-MX" b="1" cap="none" dirty="0">
                <a:ln w="13462">
                  <a:solidFill>
                    <a:schemeClr val="bg1"/>
                  </a:solidFill>
                  <a:prstDash val="solid"/>
                </a:ln>
                <a:solidFill>
                  <a:schemeClr val="tx1">
                    <a:lumMod val="85000"/>
                    <a:lumOff val="15000"/>
                  </a:schemeClr>
                </a:solidFill>
                <a:effectLst>
                  <a:glow rad="228600">
                    <a:schemeClr val="accent5">
                      <a:satMod val="175000"/>
                      <a:alpha val="40000"/>
                    </a:schemeClr>
                  </a:glow>
                  <a:outerShdw dist="38100" dir="2700000" algn="bl" rotWithShape="0">
                    <a:schemeClr val="accent5"/>
                  </a:outerShdw>
                </a:effectLst>
                <a:latin typeface="Berlin Sans FB Demi" panose="020E0802020502020306" pitchFamily="34" charset="0"/>
              </a:rPr>
              <a:t>CONCLUSIÓN</a:t>
            </a:r>
            <a:endParaRPr lang="es-MX" dirty="0"/>
          </a:p>
        </p:txBody>
      </p:sp>
      <p:sp>
        <p:nvSpPr>
          <p:cNvPr id="3" name="Marcador de contenido 2">
            <a:extLst>
              <a:ext uri="{FF2B5EF4-FFF2-40B4-BE49-F238E27FC236}">
                <a16:creationId xmlns:a16="http://schemas.microsoft.com/office/drawing/2014/main" id="{10265C91-1275-4722-B8AE-6CDDF457F7BE}"/>
              </a:ext>
            </a:extLst>
          </p:cNvPr>
          <p:cNvSpPr>
            <a:spLocks noGrp="1"/>
          </p:cNvSpPr>
          <p:nvPr>
            <p:ph idx="1"/>
          </p:nvPr>
        </p:nvSpPr>
        <p:spPr>
          <a:xfrm>
            <a:off x="685802" y="2142067"/>
            <a:ext cx="7571934" cy="3649133"/>
          </a:xfrm>
        </p:spPr>
        <p:txBody>
          <a:bodyPr/>
          <a:lstStyle/>
          <a:p>
            <a:pPr marL="0" indent="0">
              <a:buNone/>
            </a:pPr>
            <a:r>
              <a:rPr lang="es-MX" dirty="0"/>
              <a:t>En conclusión la aplicación móvil  para Radio Reyna ayudara para que se reconozca mas allá del municipio de Dolores Hidalgo, brindando información y comunicación   para el público y dar a conocer sus programas realizados  durante el día y disfrutar de una agradable música a cada hora.</a:t>
            </a:r>
          </a:p>
        </p:txBody>
      </p:sp>
      <p:pic>
        <p:nvPicPr>
          <p:cNvPr id="5" name="Imagen 4">
            <a:extLst>
              <a:ext uri="{FF2B5EF4-FFF2-40B4-BE49-F238E27FC236}">
                <a16:creationId xmlns:a16="http://schemas.microsoft.com/office/drawing/2014/main" id="{158AE810-3CCF-46DF-B19F-28CC73732FB5}"/>
              </a:ext>
            </a:extLst>
          </p:cNvPr>
          <p:cNvPicPr>
            <a:picLocks noChangeAspect="1"/>
          </p:cNvPicPr>
          <p:nvPr/>
        </p:nvPicPr>
        <p:blipFill>
          <a:blip r:embed="rId2"/>
          <a:stretch>
            <a:fillRect/>
          </a:stretch>
        </p:blipFill>
        <p:spPr>
          <a:xfrm>
            <a:off x="9040250" y="1842998"/>
            <a:ext cx="2315308" cy="385884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7368024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TM03457452[[fn=Celestial]]</Template>
  <TotalTime>73</TotalTime>
  <Words>119</Words>
  <Application>Microsoft Office PowerPoint</Application>
  <PresentationFormat>Panorámica</PresentationFormat>
  <Paragraphs>8</Paragraphs>
  <Slides>4</Slides>
  <Notes>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vt:i4>
      </vt:variant>
    </vt:vector>
  </HeadingPairs>
  <TitlesOfParts>
    <vt:vector size="9" baseType="lpstr">
      <vt:lpstr>Arial</vt:lpstr>
      <vt:lpstr>Berlin Sans FB Demi</vt:lpstr>
      <vt:lpstr>Calibri</vt:lpstr>
      <vt:lpstr>Calibri Light</vt:lpstr>
      <vt:lpstr>Celestial</vt:lpstr>
      <vt:lpstr>RadioReyna</vt:lpstr>
      <vt:lpstr>Introducción </vt:lpstr>
      <vt:lpstr>Presentación de PowerPoint</vt:lpstr>
      <vt:lpstr>CONCLUSIÓN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RadioReyna</dc:title>
  <dc:creator>ACER</dc:creator>
  <cp:lastModifiedBy>ACER</cp:lastModifiedBy>
  <cp:revision>9</cp:revision>
  <dcterms:created xsi:type="dcterms:W3CDTF">2018-04-20T15:40:16Z</dcterms:created>
  <dcterms:modified xsi:type="dcterms:W3CDTF">2018-04-20T17:51:34Z</dcterms:modified>
</cp:coreProperties>
</file>